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89E0F-E7CE-45F8-8176-B62A1B924D1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2038C-9C30-48BB-9782-A03194FF1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1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16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91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4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21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32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5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54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7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0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65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BFCE0-03FB-4F88-A056-36A4DA5E9642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8D555-D5CA-4F2A-8245-E5847E8D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osestFrontier_demonstration27_100robots_video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1327" r="10204"/>
          <a:stretch/>
        </p:blipFill>
        <p:spPr>
          <a:xfrm>
            <a:off x="6006710" y="978929"/>
            <a:ext cx="6105778" cy="5835855"/>
          </a:xfrm>
          <a:prstGeom prst="rect">
            <a:avLst/>
          </a:prstGeom>
        </p:spPr>
      </p:pic>
      <p:pic>
        <p:nvPicPr>
          <p:cNvPr id="5" name="JanusDemonstration_map27_100robots_video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2543" r="8357"/>
          <a:stretch/>
        </p:blipFill>
        <p:spPr>
          <a:xfrm>
            <a:off x="0" y="978929"/>
            <a:ext cx="6154820" cy="58358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63040" y="609600"/>
            <a:ext cx="3302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species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04116" y="609600"/>
            <a:ext cx="381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 species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58208" y="172278"/>
            <a:ext cx="586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Comparison of 4 species of particles vs 1 species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6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anusDemonstration_map27_100robots_vide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0825" r="8188"/>
          <a:stretch/>
        </p:blipFill>
        <p:spPr>
          <a:xfrm>
            <a:off x="212035" y="1236593"/>
            <a:ext cx="6056244" cy="5608526"/>
          </a:xfrm>
          <a:prstGeom prst="rect">
            <a:avLst/>
          </a:prstGeom>
        </p:spPr>
      </p:pic>
      <p:pic>
        <p:nvPicPr>
          <p:cNvPr id="5" name="ClosestFrontier_demonstration27_100robots_video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3507" r="8759"/>
          <a:stretch/>
        </p:blipFill>
        <p:spPr>
          <a:xfrm>
            <a:off x="6268278" y="1236593"/>
            <a:ext cx="5812986" cy="56085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63040" y="609600"/>
            <a:ext cx="3302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species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04116" y="609600"/>
            <a:ext cx="3818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 species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7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17</Words>
  <Application>Microsoft Office PowerPoint</Application>
  <PresentationFormat>Widescreen</PresentationFormat>
  <Paragraphs>5</Paragraphs>
  <Slides>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Bao</dc:creator>
  <cp:lastModifiedBy>Daniel Bao</cp:lastModifiedBy>
  <cp:revision>3</cp:revision>
  <dcterms:created xsi:type="dcterms:W3CDTF">2018-01-22T05:10:07Z</dcterms:created>
  <dcterms:modified xsi:type="dcterms:W3CDTF">2018-01-22T05:30:03Z</dcterms:modified>
</cp:coreProperties>
</file>

<file path=docProps/thumbnail.jpeg>
</file>